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4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9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9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3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C99EE-90F5-4AAA-BF0E-7BCD2D487754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5690-00F8-4BAF-9FF2-4AAB781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1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 of 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Manju</a:t>
            </a:r>
            <a:r>
              <a:rPr lang="en-US" dirty="0" smtClean="0"/>
              <a:t> </a:t>
            </a:r>
            <a:r>
              <a:rPr lang="en-US" dirty="0" err="1" smtClean="0"/>
              <a:t>Phadke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• Viruses are divided into three groups, based on the  morphology of the nucleocapsid and the arrangement of  capsomeres.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77" y="456012"/>
            <a:ext cx="7619971" cy="57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ubic symmetry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52" y="523702"/>
            <a:ext cx="7529812" cy="56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elical symmetry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74" y="681644"/>
            <a:ext cx="7297299" cy="54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Symmetry of viruses• 2- helical symmetry :The virus particle is elongated or pleomorphic (not  spherical), and the nuclei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58" y="629093"/>
            <a:ext cx="7323005" cy="54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elical symmetry ( influenza &amp; rabies viruses )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65" y="556952"/>
            <a:ext cx="8289595" cy="62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Baltimore Classification of viruses•   The division of the viruses into classes based on genome    type and mode of repli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44" y="573578"/>
            <a:ext cx="8300631" cy="62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lass I• Double-stranded (ds) DNA viruses are in class 1• The production of mRNA and genome replication in such  viruses 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47" y="58189"/>
            <a:ext cx="8962509" cy="67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Positive and Negative strand RNA viruses• The production of mRNA and genome replication is  much different with RNA virus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96" y="723206"/>
            <a:ext cx="7962895" cy="59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ow does these viruses replicate?• Cellular RNA polymerases do not catalyze formation of  RNA from an RNA template but fr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8" y="498764"/>
            <a:ext cx="8450226" cy="63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lass III and Class V• Class III (double-stranded RNA viruses)• Class V(negative strand RNA virus)• mRNA must be first sy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12" y="590204"/>
            <a:ext cx="8411560" cy="631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Nomenclature of VirusesVarious approaches, (do not obey the binomial    nomenclature) derived from:1. Named after the dis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50" y="365125"/>
            <a:ext cx="9143614" cy="686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lass VI• Single-stranded RNA genome that replicates with DNA  intermediate.• This RNA virus require reverse transcriptas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36" y="1825625"/>
            <a:ext cx="57957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Retroviruses: are enveloped viruses that have twocomplete copies of (+) sense RNA. They also contain theenzyme reverse t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04" y="615142"/>
            <a:ext cx="8187151" cy="61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Ambisense genome•    A virus genome composed of ssDNA or ssRNA that is partly (+) sense and partly (-) sense.•Example:- Bu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548641"/>
            <a:ext cx="8450296" cy="63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Baltimore Classification - Advantages1.   Can classify     between the (+)     strand RNA viruses     that do (Class VI)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52" y="523702"/>
            <a:ext cx="7529812" cy="56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General Properties of RNA Viruses Many ssRNA viruses contain positive (+) sense RNA,  and during an infection acts like 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38" y="606829"/>
            <a:ext cx="7430163" cy="55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RNA VIRUSES              From Principles of Virology              Flint et al., ASM Pres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02" y="806334"/>
            <a:ext cx="7827200" cy="58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35                     MIC208 - VIROLOGYRNA viruses (+ve sense)•   Picornaviridae•   Togaviridae•   Flaviviridae•   Retrov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89" y="523702"/>
            <a:ext cx="8383759" cy="62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36                               MIC208 - VIROLOGYRNA viruses (-ve sense)•   Paramyxoviridae•   Rhabdoviridae•   Orthomyx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48" y="673331"/>
            <a:ext cx="7838099" cy="58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DNA VIRUSES              From Principles of Virology              Flint et al., ASM Pres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48" y="897775"/>
            <a:ext cx="7976957" cy="59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38                    MIC208 - VIROLOGYDNA virusesDouble – strandedAdenoviridaeHerpesviridaePoxviridaePapovaviridaeH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48" y="465513"/>
            <a:ext cx="7607316" cy="5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4. Latin and Greek words     eg. Coronaviridae – “crown”         Parvoviridae – “small”5. Virus discovers      eg. Epstei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21" y="0"/>
            <a:ext cx="8716765" cy="65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hapter 2 classification of vir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99" y="598516"/>
            <a:ext cx="7846307" cy="589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hapter 2 classification of vir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09" y="498764"/>
            <a:ext cx="8073440" cy="60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10                                  MIC208 - VIROLOGYBefore discovery•   Dermotropic – infected skin cell•   Neurotrophic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88" y="756458"/>
            <a:ext cx="8140244" cy="61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11                                 MIC208 - VIROLOGY                After discovery   Type and structure of their nuclei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93" y="606830"/>
            <a:ext cx="8597233" cy="64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lassification Viruses are not classified as members of the  kingdoms Do not obey the biological taxonomy Generally ba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50" y="540327"/>
            <a:ext cx="8910256" cy="66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lassification of Viruses               The following criteria are used to classify               viruses:1.    Morphology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14" y="473825"/>
            <a:ext cx="8500068" cy="63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lassification of Viruses1.    Taxonomic groups – family, subfamily, genus and      species2.    The names of virus famil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12" y="753862"/>
            <a:ext cx="7764086" cy="58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Virus taxonomyOrder                 virales            e.g MononegaviralesFamily                viridae            e.g. O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46" y="66502"/>
            <a:ext cx="8943483" cy="67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Classification of 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Viruses</dc:title>
  <dc:creator>MILIND</dc:creator>
  <cp:lastModifiedBy>MILIND</cp:lastModifiedBy>
  <cp:revision>3</cp:revision>
  <dcterms:created xsi:type="dcterms:W3CDTF">2018-02-13T10:16:43Z</dcterms:created>
  <dcterms:modified xsi:type="dcterms:W3CDTF">2018-02-13T10:38:55Z</dcterms:modified>
</cp:coreProperties>
</file>